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62" r:id="rId4"/>
    <p:sldId id="261" r:id="rId5"/>
    <p:sldId id="263" r:id="rId6"/>
    <p:sldId id="260" r:id="rId7"/>
    <p:sldId id="259" r:id="rId8"/>
    <p:sldId id="25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39" autoAdjust="0"/>
    <p:restoredTop sz="90929"/>
  </p:normalViewPr>
  <p:slideViewPr>
    <p:cSldViewPr>
      <p:cViewPr varScale="1">
        <p:scale>
          <a:sx n="84" d="100"/>
          <a:sy n="84" d="100"/>
        </p:scale>
        <p:origin x="576" y="84"/>
      </p:cViewPr>
      <p:guideLst>
        <p:guide orient="horz" pos="19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BDF8D-6C98-4B3B-9731-1C605E103A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7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EA60D-3919-46B7-A447-38AC64C99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0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BE27-ED30-4F64-848B-D6190F587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91F5-492E-4AD9-8010-E5CC5ACC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90FE-DEE0-4D4B-9319-7CFBC7A90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A8F7-67E8-4A35-BE46-B0581024D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7157-906E-4CB7-8EA2-F36D6F467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7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E577-9EC0-4B65-BF0A-D754139EB4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0C1F-0C02-4782-A6CF-B9D8BF9138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3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F81C-CDB7-411E-9F0F-E9EAE7970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E76D-3168-401F-B12E-6539E93A3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3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4C0F2-0754-468B-BF9A-3D8D039D0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4495800"/>
            <a:ext cx="5143500" cy="1752600"/>
          </a:xfrm>
        </p:spPr>
        <p:txBody>
          <a:bodyPr/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Preparing the saw before cutting.</a:t>
            </a:r>
          </a:p>
        </p:txBody>
      </p:sp>
    </p:spTree>
    <p:extLst>
      <p:ext uri="{BB962C8B-B14F-4D97-AF65-F5344CB8AC3E}">
        <p14:creationId xmlns:p14="http://schemas.microsoft.com/office/powerpoint/2010/main" val="42054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0799"/>
            <a:ext cx="5105400" cy="6807201"/>
          </a:xfr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000250" y="4495800"/>
            <a:ext cx="51435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Cutting 1”x1” Square Tubing used for legs.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0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00250" y="4495800"/>
            <a:ext cx="51435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Using the Ring and Arc Roller to shape flat strap used to hold wood.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0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00250" y="4495800"/>
            <a:ext cx="51435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Using the MIG Welder to tack items in place before welding.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3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00250" y="2286000"/>
            <a:ext cx="51435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It is important to continually check items for imperfections so they can be corrected before continuing.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4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00250" y="4495800"/>
            <a:ext cx="51435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Using the Angle Grinder to grind areas smooth before welding.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7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000250" y="990600"/>
            <a:ext cx="51435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Using the MIG Welder to weld the bottom braces in place.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1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00250" y="4495800"/>
            <a:ext cx="51435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Fabrication is complete. Here is a look at the project before paint.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22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96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Instructional Materials Service - TAMU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Servicing &amp; Maintaining Engines &amp; Vehicles</dc:title>
  <dc:creator>Kirk Edney</dc:creator>
  <cp:lastModifiedBy>Dean Black</cp:lastModifiedBy>
  <cp:revision>28</cp:revision>
  <dcterms:created xsi:type="dcterms:W3CDTF">2006-09-04T20:41:35Z</dcterms:created>
  <dcterms:modified xsi:type="dcterms:W3CDTF">2019-01-23T19:52:02Z</dcterms:modified>
</cp:coreProperties>
</file>